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13.03.2023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CN3qTYVy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2068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 kwietnia</a:t>
            </a:r>
            <a:br>
              <a:rPr lang="pl-PL" sz="5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POLSKA NA NIEBIESKO</a:t>
            </a:r>
            <a:b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Światowy Dzień Świadomości </a:t>
            </a:r>
            <a:r>
              <a:rPr lang="pl-PL" sz="5400" b="1" dirty="0" smtClean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                     </a:t>
            </a:r>
            <a:r>
              <a:rPr lang="pl-PL" sz="5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Autyzmu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46700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4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593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Osoby z autyzmem potrafią całkowicie zaangażować się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swoje pasje. Ważne są dla nich detale. Niektórzy potrafią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myśleć obrazami – gdy ktoś do nich mówi, w ich umyśle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słowa automatycznie zamieniają się w obrazy.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To wszystko sprawia, że efekty ich pracy są wyjątkowe!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Poznajecie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…?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561654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Znani, wielcy i </a:t>
            </a:r>
            <a:r>
              <a:rPr lang="pl-P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genialni…</a:t>
            </a:r>
            <a:br>
              <a:rPr lang="pl-P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Gwiazdy </a:t>
            </a:r>
            <a:r>
              <a:rPr lang="pl-P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zaburzeniami ze spektrum autyzmu</a:t>
            </a:r>
            <a:endParaRPr lang="pl-PL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5544616" cy="936104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Lionel </a:t>
            </a:r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Messi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84784"/>
            <a:ext cx="7159515" cy="33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556792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 argentyńskiego piłkarza zdiagnozowano zespół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czyli lżejszą odmianę autyzmu w wieku 8 lat. Lionel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już dzisiaj jest najskuteczniejszym w historii strzelcem FC Barcelony. Zdobył osiem tytułów mistrza Hiszpanii i cztery razy wygrał Ligę Mistrzów. Cztery razy był też laureatem Złotej Piłki FIFA.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971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</a:rPr>
              <a:t>Michael Jackson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0" y="191683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Amerykański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muzyk, artysta estradowy, tancerz, aktor, kompozytor, autor tekstów i filantrop, którego kariera i życie osobiste stały się ważną częścią kultury masowej ostatnich czterech dekad. W 2003 roku w jednym z wywiadów opisywał swoje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objawy i zasugerował,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że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cierpiał na zespół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824536" cy="2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96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Albert Einstein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92896"/>
            <a:ext cx="8507288" cy="3816464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Niemiecki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fizyk,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twórca ogólnej i szczególnej teorii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względności, zdobywca Nagrody Nobla. </a:t>
            </a:r>
          </a:p>
          <a:p>
            <a:pPr marL="137160" indent="0"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Naukowcy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 uniwersytetów Cambridge i Oksford odkryli, że u Einsteina i Newtona występowały objawy typowe dla syndromu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Zdaniem naukowców u Einsteina objawy syndromu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występowały już w dzieciństwie. Już jako dziecko Einstein był samotnikiem i często obsesyjnie powtarzał pojedyncze zdania. Prowadząc wykłady swoim zachowaniem notorycznie wprawiał słuchaczy w zakłopotanie.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006"/>
            <a:ext cx="2977176" cy="242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5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Alfred Hitchcock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185934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Brytyjski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reżyser i producent filmowy odznaczony Orderem Imperium Brytyjskiego, pionier suspensu i thrillera psychologicznego. Po zrealizowaniu wielu udanych filmów w Wielkiej Brytanii przeniósł się do Hollywood.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dzieciństwie Hitchcock był samotnym, otyłym chłopcem z bujną wyobraźnią. Co wieczór spowiadał się z każdego dnia swojej matce. Na podstawie jego zapisków, psychiatrzy diagnozują u niego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447"/>
            <a:ext cx="3816424" cy="36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3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Daryl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Hannah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504" y="177281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Jedną </a:t>
            </a:r>
            <a:r>
              <a:rPr lang="pl-PL" dirty="0"/>
              <a:t>z niewielu postaci z Hollywood, która przyznała się do autyzmu jest amerykańska aktorka </a:t>
            </a:r>
            <a:r>
              <a:rPr lang="pl-PL" dirty="0" err="1"/>
              <a:t>Daryl</a:t>
            </a:r>
            <a:r>
              <a:rPr lang="pl-PL" dirty="0"/>
              <a:t> </a:t>
            </a:r>
            <a:r>
              <a:rPr lang="pl-PL" dirty="0" err="1"/>
              <a:t>Hannah</a:t>
            </a:r>
            <a:r>
              <a:rPr lang="pl-PL" dirty="0"/>
              <a:t>. Twierdzi, że to jest powodem, dla których unika grania w wysokobudżetowych produkcjach i rzadko pojawia się na wystawnych bankietach i filmowych premierach. Nie pojawiam się na premierach nie dlatego, że czuję się ponad to, że uważam się za lepszą, ale dlatego, że jestem przerażona - tłumaczy </a:t>
            </a:r>
            <a:r>
              <a:rPr lang="pl-PL" dirty="0" smtClean="0"/>
              <a:t>aktorka. Największą </a:t>
            </a:r>
            <a:r>
              <a:rPr lang="pl-PL" dirty="0"/>
              <a:t>sławę aktorce przyniosły role na początku lat 80. Wtedy zagrała w takich filmach jak "Kraj dla twardzieli", "Łowca androidów", "Wall </a:t>
            </a:r>
            <a:r>
              <a:rPr lang="pl-PL" dirty="0" err="1"/>
              <a:t>Streeet</a:t>
            </a:r>
            <a:r>
              <a:rPr lang="pl-PL" dirty="0"/>
              <a:t>", czy "Stalowe Magnolie". </a:t>
            </a:r>
          </a:p>
          <a:p>
            <a:pPr algn="just"/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312"/>
            <a:ext cx="2533324" cy="3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8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Mam autyzm. Jak możesz mi pomóc?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1196752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1. Zaproś mnie do zabawy i wspólnych aktywności,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chcę się z Tobą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bawić i rozmawiać!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2. Zapytaj mnie, co mnie interesuje – chciałbym móc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podzielić się z Tobą moją pasją!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3. Bądź wyrozumiały dla moich trudności.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4. Nie traktuj mnie jak powietrza...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5. Chciałbym mieć prawo głosu!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6. Gdy widzisz, że ktoś mi dokucza – nie bądź obojętny</a:t>
            </a:r>
          </a:p>
        </p:txBody>
      </p:sp>
    </p:spTree>
    <p:extLst>
      <p:ext uri="{BB962C8B-B14F-4D97-AF65-F5344CB8AC3E}">
        <p14:creationId xmlns:p14="http://schemas.microsoft.com/office/powerpoint/2010/main" val="37857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Anna\Desktop\Au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>
            <a:fillRect/>
          </a:stretch>
        </p:blipFill>
        <p:spPr bwMode="auto">
          <a:xfrm>
            <a:off x="395536" y="260648"/>
            <a:ext cx="856895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3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POZNAJMY</a:t>
            </a:r>
            <a:r>
              <a:rPr lang="pl-PL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AUTYZM</a:t>
            </a:r>
            <a:r>
              <a:rPr lang="pl-PL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112474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Osoby z autyzmem i ich rodziny spotykają się z brakiem zrozumienia dla ich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odmienności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Zmagają się nie tylko z bodźcami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czyhającymi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każdym kroku, ale też z ludźmi, którzy nie akceptują ich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odmienności.</a:t>
            </a:r>
          </a:p>
          <a:p>
            <a:pPr algn="just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Jak podają statystyki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na 100 osób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cierpi na zaburzenia ze spektrum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autyzmu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5536" y="35982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Autyzm to schorzenie, które często jest nazywane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„chorobą geniuszy”.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 niektórych wybitnych ludzi, autyzm był diagnozowany, lub tę dolegliwość podejrzewano.</a:t>
            </a:r>
          </a:p>
          <a:p>
            <a:pPr algn="r">
              <a:lnSpc>
                <a:spcPct val="150000"/>
              </a:lnSpc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Codzienne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funkcjonowanie wśród innych osób</a:t>
            </a:r>
          </a:p>
          <a:p>
            <a:pPr algn="r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komunikowanie się z nimi jest dla dzieci i osób z autyzmem</a:t>
            </a:r>
          </a:p>
          <a:p>
            <a:pPr algn="r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dużym wyzwaniem!</a:t>
            </a:r>
          </a:p>
        </p:txBody>
      </p:sp>
    </p:spTree>
    <p:extLst>
      <p:ext uri="{BB962C8B-B14F-4D97-AF65-F5344CB8AC3E}">
        <p14:creationId xmlns:p14="http://schemas.microsoft.com/office/powerpoint/2010/main" val="42058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06613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POZNAJMY AUTYZM! </a:t>
            </a:r>
            <a:br>
              <a:rPr lang="pl-PL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4000" dirty="0"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980728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Autyzm to jest stan, nie choroba, stan bardzo specyficznego odbioru świata, stan bardzo specyficznego uczenia się. Dzieci z autyzmem inaczej się uczą, dlatego wymagają innych technik, by mogły nabywać umiejętności.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U każdej osoby autyzm objawia się inaczej;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Nie ma osoby, która przejawiałaby wszystkie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symptomy charakterystyczne dla autyzmu;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- Stąd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, posługujemy się pojęciem spektrum – nasilenie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cech autyzmu może być ledwie zauważalne lub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bardzo silne.</a:t>
            </a:r>
          </a:p>
        </p:txBody>
      </p:sp>
    </p:spTree>
    <p:extLst>
      <p:ext uri="{BB962C8B-B14F-4D97-AF65-F5344CB8AC3E}">
        <p14:creationId xmlns:p14="http://schemas.microsoft.com/office/powerpoint/2010/main" val="83863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60648"/>
            <a:ext cx="81385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Dzieci i osoby z autyzmem mogą mieć kłopoty z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rozpoczynaniem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rozmów z innymi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dziećmi;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zawieraniem przyjaźni;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rozumieniem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co mówią inni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czytaniem” emocji na podstawie wyrazu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twarzy;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szybkim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nauczeniem się zasad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obowiązujących w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domu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szkole;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dzieleniem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się przeżyciami 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zainteresowaniami;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rozumieniem żartów;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Swobodnym prowadzeniem rozmowy czy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bawieniem się</a:t>
            </a:r>
          </a:p>
        </p:txBody>
      </p:sp>
    </p:spTree>
    <p:extLst>
      <p:ext uri="{BB962C8B-B14F-4D97-AF65-F5344CB8AC3E}">
        <p14:creationId xmlns:p14="http://schemas.microsoft.com/office/powerpoint/2010/main" val="64031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550"/>
            <a:ext cx="828092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2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</p:spPr>
        <p:txBody>
          <a:bodyPr>
            <a:noAutofit/>
          </a:bodyPr>
          <a:lstStyle/>
          <a:p>
            <a:pPr marL="548640" lvl="0" indent="-411480">
              <a:spcBef>
                <a:spcPct val="20000"/>
              </a:spcBef>
            </a:pPr>
            <a:r>
              <a:rPr lang="pl-PL" sz="4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Niezwykłe</a:t>
            </a:r>
            <a:r>
              <a:rPr lang="pl-PL" sz="4000" b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4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zachowania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8326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Osoby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i dzieci z autyzmem: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często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powtarzają ciągle te same ruchy lub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wypowiadają te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same słowa, pozwala im to wyrazić emocje i poczuć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się bezpiecznie;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czasem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mają pasje, które nigdy im się nie nudzą: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zajmują</a:t>
            </a:r>
          </a:p>
          <a:p>
            <a:pPr marL="137160" indent="0"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swoimi ulubionymi czynnościami tak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intensywnie,</a:t>
            </a:r>
          </a:p>
          <a:p>
            <a:pPr marL="137160" indent="0"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jakby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nic innego nie istniało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zazwyczaj nie lubią nagłych zmian – wolą, by każdy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dzień</a:t>
            </a:r>
          </a:p>
          <a:p>
            <a:pPr marL="137160" indent="0"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wyglądał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tak samo. Odejście od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codziennych przyzwyczajeń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może ich zasmucić lub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zezłościć;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potrzebują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czasu, by przyzwyczaić się do nowych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osób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miejsc.</a:t>
            </a:r>
          </a:p>
        </p:txBody>
      </p:sp>
    </p:spTree>
    <p:extLst>
      <p:ext uri="{BB962C8B-B14F-4D97-AF65-F5344CB8AC3E}">
        <p14:creationId xmlns:p14="http://schemas.microsoft.com/office/powerpoint/2010/main" val="46366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38138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Niezwykłe zachowania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Autyści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spostrzegają świat dosłownie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dlatego zrozumienie tak abstrakcyjnego pojęcia, jakim jest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np. miłość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sprawia im sporą trudność. Nie odnajdują się oni we flircie, nie rozumieją zawiłych metod podrywu, ale </a:t>
            </a:r>
            <a:r>
              <a:rPr lang="pl-P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każdy potrzebują miłości i chcą ją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dawać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Doświadczanie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emocji nie jest obce osobom autystycznym. Wiele dzieci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dorosłych autystycznych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tworzy więzi emocjonalne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bliskimi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Niektórzy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tworzą związki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partnerskie. Utrudnieniem jest jednak okazywanie emocji – autyści często nie rozumieją ich i nie potrafią okazywać adekwatnie do sytuacji.</a:t>
            </a:r>
          </a:p>
        </p:txBody>
      </p:sp>
    </p:spTree>
    <p:extLst>
      <p:ext uri="{BB962C8B-B14F-4D97-AF65-F5344CB8AC3E}">
        <p14:creationId xmlns:p14="http://schemas.microsoft.com/office/powerpoint/2010/main" val="90582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400"/>
            <a:ext cx="7907032" cy="58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4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Niezwykłe zachowania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1340768"/>
            <a:ext cx="8424936" cy="592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Dzieci i osoby z autyzmem często słyszą,</a:t>
            </a:r>
          </a:p>
          <a:p>
            <a:pPr algn="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widzą i czują dopływające bodźce inaczej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przykład: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niektórym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dźwięk dzwonka na lekcję i przerwę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może sprawiać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fizyczny ból;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inni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wpadają w złość gdy czują określone zapachy;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część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nich nie znosi dotyku, nawet lekkiego;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inni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kolei są bardzo wrażliwi na określone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smaki, co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sprawia że jedzą tylko niektóre potrawy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www.youtube.com/watch?v=ycCN3qTYVyo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92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866</Words>
  <Application>Microsoft Office PowerPoint</Application>
  <PresentationFormat>Pokaz na ekranie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Book Antiqua</vt:lpstr>
      <vt:lpstr>Lucida Sans</vt:lpstr>
      <vt:lpstr>Times New Roman</vt:lpstr>
      <vt:lpstr>Wingdings</vt:lpstr>
      <vt:lpstr>Wingdings 2</vt:lpstr>
      <vt:lpstr>Wingdings 3</vt:lpstr>
      <vt:lpstr>Wierzchołek</vt:lpstr>
      <vt:lpstr>Prezentacja programu PowerPoint</vt:lpstr>
      <vt:lpstr> POZNAJMY AUTYZM!  </vt:lpstr>
      <vt:lpstr>POZNAJMY AUTYZM!  </vt:lpstr>
      <vt:lpstr>Prezentacja programu PowerPoint</vt:lpstr>
      <vt:lpstr>Prezentacja programu PowerPoint</vt:lpstr>
      <vt:lpstr>Niezwykłe zachowania</vt:lpstr>
      <vt:lpstr>Niezwykłe zachowania</vt:lpstr>
      <vt:lpstr>Prezentacja programu PowerPoint</vt:lpstr>
      <vt:lpstr>Niezwykłe zachowania</vt:lpstr>
      <vt:lpstr>Prezentacja programu PowerPoint</vt:lpstr>
      <vt:lpstr>Znani, wielcy i genialni…  Gwiazdy z zaburzeniami ze spektrum autyzmu</vt:lpstr>
      <vt:lpstr>Lionel Messi</vt:lpstr>
      <vt:lpstr>Michael Jackson</vt:lpstr>
      <vt:lpstr>Albert Einstein</vt:lpstr>
      <vt:lpstr>Alfred Hitchcock</vt:lpstr>
      <vt:lpstr>Daryl Hannah</vt:lpstr>
      <vt:lpstr>Mam autyzm. Jak możesz mi pomóc?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Sylwia</dc:creator>
  <cp:lastModifiedBy>pedagog</cp:lastModifiedBy>
  <cp:revision>12</cp:revision>
  <dcterms:created xsi:type="dcterms:W3CDTF">2019-01-15T20:24:33Z</dcterms:created>
  <dcterms:modified xsi:type="dcterms:W3CDTF">2023-03-13T13:20:01Z</dcterms:modified>
</cp:coreProperties>
</file>